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theme" Target="theme/theme2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 question #1 in the lesson companion.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end of the sixth course, learners will be able to build their own web application made up of a front end and back </a:t>
            </a:r>
          </a:p>
          <a:p>
            <a:r>
              <a:rPr lang="en-US" dirty="0" smtClean="0"/>
              <a:t>end. Use this time to give them a big-picture overview of what they will learn throughout this course (MongoDB as their </a:t>
            </a:r>
          </a:p>
          <a:p>
            <a:r>
              <a:rPr lang="en-US" dirty="0" smtClean="0"/>
              <a:t>database, Express/Node as their back end, JSX as their front end, etc.).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analogy is sending snail mail. We (the client) send a letter (request) to another person (the server), and they send</a:t>
            </a:r>
          </a:p>
          <a:p>
            <a:r>
              <a:rPr lang="en-US" dirty="0" smtClean="0"/>
              <a:t>back a response. For the letters to reach their destinations, the post office (the internet) must facilitate the exchange.</a:t>
            </a:r>
          </a:p>
          <a:p>
            <a:r>
              <a:rPr lang="en-US" dirty="0" smtClean="0"/>
              <a:t>See question #2 in the lesson companion.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 this may be confusing to learners. The following slide will present an analogy to further contextualize the </a:t>
            </a:r>
          </a:p>
          <a:p>
            <a:r>
              <a:rPr lang="en-US" dirty="0" smtClean="0"/>
              <a:t>parts and their functions. See question #3 in the lesson companion.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send our letter (request), we must include an address (path) to where we want it to go. We must also include a stamp </a:t>
            </a:r>
          </a:p>
          <a:p>
            <a:r>
              <a:rPr lang="en-US" dirty="0" smtClean="0"/>
              <a:t>(header) on the envelope for the post office to send it. The content of our letter (body) includes everything we want the </a:t>
            </a:r>
          </a:p>
          <a:p>
            <a:r>
              <a:rPr lang="en-US" dirty="0" smtClean="0"/>
              <a:t>recipient to know. The delivery truck acts as a middleman, taking our letter and sending it to the receiver and vice versa, </a:t>
            </a:r>
          </a:p>
          <a:p>
            <a:r>
              <a:rPr lang="en-US" dirty="0" smtClean="0"/>
              <a:t>just like the internet facilitates the exchange of data between a client and a server. To send back a reply (response), </a:t>
            </a:r>
          </a:p>
          <a:p>
            <a:r>
              <a:rPr lang="en-US" dirty="0" smtClean="0"/>
              <a:t>our penpal must also include a stamp (header) and have a letter (body) responding to whatever we asked for. Receiving a </a:t>
            </a:r>
          </a:p>
          <a:p>
            <a:r>
              <a:rPr lang="en-US" dirty="0" smtClean="0"/>
              <a:t>response would be like a 200 status, while receiving our letter back with a "return to sender" stamp would be like a 400 </a:t>
            </a:r>
          </a:p>
          <a:p>
            <a:r>
              <a:rPr lang="en-US" dirty="0" smtClean="0"/>
              <a:t>error status.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learners ask about other available methods, send them the MDN link for HTTP methods: </a:t>
            </a:r>
          </a:p>
          <a:p>
            <a:r>
              <a:rPr lang="en-US" dirty="0" smtClean="0"/>
              <a:t>https://developer.mozilla.org/en-US/docs/Web/HTTP/Methods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discussing HTTP, explain that a protocol for the web describes how data is exchanged between computers.</a:t>
            </a:r>
          </a:p>
          <a:p>
            <a:r>
              <a:rPr lang="en-US" dirty="0" smtClean="0"/>
              <a:t>If learners ask, define hypertext: text displayed on computers that contains links to other texts, allowing users </a:t>
            </a:r>
          </a:p>
          <a:p>
            <a:r>
              <a:rPr lang="en-US" dirty="0" smtClean="0"/>
              <a:t>easy access from one text (document/page) to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GitHub markdowns are examples of fragments. Consider demonstrating how they work. You can use the React GitHub README </a:t>
            </a:r>
          </a:p>
          <a:p>
            <a:r>
              <a:rPr lang="en-US" dirty="0" smtClean="0"/>
              <a:t>(https://github.com/facebook/react/blob/master/README.md#contributing) or one of your own. See question #4 in the lesson </a:t>
            </a:r>
          </a:p>
          <a:p>
            <a:r>
              <a:rPr lang="en-US" dirty="0" smtClean="0"/>
              <a:t>companion.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front end and back end interact using a request-response cycle. The front end requests data from the back end, and the </a:t>
            </a:r>
          </a:p>
          <a:p>
            <a:r>
              <a:rPr lang="en-US" dirty="0" smtClean="0"/>
              <a:t>back end responds with data for the front end to display.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that GitHub doesn't have a sleepless team of developers hand-writing every page as it is uploaded. Instead, the </a:t>
            </a:r>
          </a:p>
          <a:p>
            <a:r>
              <a:rPr lang="en-US" dirty="0" smtClean="0"/>
              <a:t>pages are built dynamically using an HTML template that relies on data to fill in the blanks. This requires a server and </a:t>
            </a:r>
          </a:p>
          <a:p>
            <a:r>
              <a:rPr lang="en-US" dirty="0" smtClean="0"/>
              <a:t>a database. In other words, GitHub is made up of a front end that displays data fetched from the back end, which is stored </a:t>
            </a:r>
          </a:p>
          <a:p>
            <a:r>
              <a:rPr lang="en-US" dirty="0" smtClean="0"/>
              <a:t>in its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26.png"/><Relationship Id="rId8" Type="http://schemas.openxmlformats.org/officeDocument/2006/relationships/notesSlide" Target="../notesSlides/notesSlide7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notesSlide" Target="../notesSlides/notesSlide8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notesSlide" Target="../notesSlides/notesSlide9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notesSlide" Target="../notesSlides/notesSlide10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s://unsplash.com/@cookiethepom?utm_source=unsplash&utm_medium=referral&utm_content=creditCopyText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notesSlide" Target="../notesSlides/notesSlide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notesSlide" Target="../notesSlides/notesSlide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notesSlide" Target="../notesSlides/notesSlide3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notesSlide" Target="../notesSlides/notesSlide4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notesSlide" Target="../notesSlides/notesSlide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13766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Client-Server Architecture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Anatomy of a URL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1624330"/>
            <a:ext cx="8229600" cy="13578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" y="2982214"/>
            <a:ext cx="1028700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Protocol: Determines which protocol to use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Host/Domain: The address of the server providing resources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Path: The path to the exact resource of the server you want to access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Fragment: Identifies a specific section of the response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Front End vs. Back End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058670"/>
            <a:ext cx="125501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Front End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498090"/>
            <a:ext cx="51663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users see and interact with on the browser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Graphical user interfaces with HTML, CSS, or JavaScript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we have built so far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0" y="2340102"/>
            <a:ext cx="122986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Back End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0" y="2779522"/>
            <a:ext cx="51663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parts of the web we do not see directly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crunches/holds data and runs logic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Example: GitHub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583696"/>
            <a:ext cx="3785616" cy="25476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0" y="2257298"/>
            <a:ext cx="4071366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GitHub has thousands of users and repositories with their own webpages.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0" y="2925318"/>
            <a:ext cx="381000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 do you think each page is created for users to see?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Big Picture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3311" y="1143000"/>
            <a:ext cx="3997377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7457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170938"/>
            <a:ext cx="5385816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Describe the differences between a client and a server.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Diagram the request-response cycle.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Identify the different parts of a URL.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Internet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573784"/>
            <a:ext cx="4023360" cy="26822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4256024"/>
            <a:ext cx="112522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u="sng" dirty="0" smtClean="0">
                <a:solidFill>
                  <a:srgbClr val="666666"/>
                </a:solidFill>
                <a:hlinkClick r:id="rId7"/>
                <a:latin typeface="Arial" pitchFamily="34" charset="0"/>
                <a:cs typeface="Arial" pitchFamily="34" charset="0"/>
              </a:rPr>
              <a:t>Cookie the Pom</a:t>
            </a:r>
            <a:endParaRPr lang="en-US" sz="10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0" y="2445766"/>
            <a:ext cx="4354830" cy="12623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internet we use daily is heavily based on the client-server model. It facilitates the interaction between clients and servers.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Clients vs. Servers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2164334"/>
            <a:ext cx="83210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Client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603754"/>
            <a:ext cx="33375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Computers we use to interact with the internet indirectly through an internet service provider (ISP)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3200400" y="1997202"/>
            <a:ext cx="92125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Server</a:t>
            </a:r>
            <a:endParaRPr lang="en-US" sz="1800" dirty="0"/>
          </a:p>
        </p:txBody>
      </p:sp>
      <p:sp>
        <p:nvSpPr>
          <p:cNvPr id="12" name="Object 12"/>
          <p:cNvSpPr txBox="1"/>
          <p:nvPr/>
        </p:nvSpPr>
        <p:spPr>
          <a:xfrm>
            <a:off x="3200400" y="2436622"/>
            <a:ext cx="33375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 special computer that is always on and directly connected to the internet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Provides some sort of functionality or data to clients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3600" y="1138174"/>
            <a:ext cx="2651760" cy="37861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Request-Response Cycle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75104"/>
            <a:ext cx="4023360" cy="21122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0" y="2415540"/>
            <a:ext cx="47091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Clients send a request to the server.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Servers return a response to the client.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These requests and responses are sent through the internet.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Building Blocks of Requests &amp; Responses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1990644"/>
            <a:ext cx="121615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430064"/>
            <a:ext cx="4023360" cy="15960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72000" y="1846611"/>
            <a:ext cx="139446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Responses</a:t>
            </a:r>
            <a:endParaRPr lang="en-US" sz="18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2286031"/>
            <a:ext cx="4023360" cy="1884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Request-Response Analogy: Snail Mail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1171575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C.R.U.D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1649349" y="1959102"/>
            <a:ext cx="419938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client may request four main actions: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1649349" y="2398522"/>
            <a:ext cx="6073902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Post (</a:t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reate data)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Get (</a:t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ead data)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Put/Patch (Update data)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Delete (Delete data)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97358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Client-Server Architecture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Hypertext Transfer Protocol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944370"/>
            <a:ext cx="8435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HTTP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383790"/>
            <a:ext cx="4709160" cy="2286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 client-server protocol that allows HTML documents to be requested and displayed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Allows the web to be interactive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basis for how data is exchanged over the web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2080" y="16596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2022-07-20T16:20:04Z</dcterms:created>
  <dcterms:modified xsi:type="dcterms:W3CDTF">2022-07-20T16:20:04Z</dcterms:modified>
</cp:coreProperties>
</file>